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58" r:id="rId3"/>
    <p:sldId id="259" r:id="rId4"/>
    <p:sldId id="260" r:id="rId5"/>
    <p:sldId id="261" r:id="rId6"/>
    <p:sldId id="262" r:id="rId7"/>
    <p:sldId id="263" r:id="rId8"/>
    <p:sldId id="264" r:id="rId9"/>
    <p:sldId id="267" r:id="rId10"/>
    <p:sldId id="268" r:id="rId11"/>
    <p:sldId id="269" r:id="rId12"/>
    <p:sldId id="270" r:id="rId13"/>
    <p:sldId id="265" r:id="rId14"/>
    <p:sldId id="271" r:id="rId15"/>
    <p:sldId id="272" r:id="rId16"/>
    <p:sldId id="273" r:id="rId17"/>
    <p:sldId id="274" r:id="rId18"/>
    <p:sldId id="266"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62"/>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6562" autoAdjust="0"/>
  </p:normalViewPr>
  <p:slideViewPr>
    <p:cSldViewPr snapToGrid="0">
      <p:cViewPr varScale="1">
        <p:scale>
          <a:sx n="60" d="100"/>
          <a:sy n="60" d="100"/>
        </p:scale>
        <p:origin x="96" y="8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14730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10</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11</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250769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13</a:t>
            </a:fld>
            <a:endParaRPr lang="it-IT"/>
          </a:p>
        </p:txBody>
      </p:sp>
    </p:spTree>
    <p:extLst>
      <p:ext uri="{BB962C8B-B14F-4D97-AF65-F5344CB8AC3E}">
        <p14:creationId xmlns:p14="http://schemas.microsoft.com/office/powerpoint/2010/main" val="398078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00757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54116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45167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18</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19</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pic>
        <p:nvPicPr>
          <p:cNvPr id="6" name="Segnaposto contenuto 6">
            <a:extLst>
              <a:ext uri="{FF2B5EF4-FFF2-40B4-BE49-F238E27FC236}">
                <a16:creationId xmlns:a16="http://schemas.microsoft.com/office/drawing/2014/main" id="{17211509-AD95-BFEB-81A9-2C0915E92F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4132" y="1255706"/>
            <a:ext cx="6663736" cy="4919954"/>
          </a:xfrm>
        </p:spPr>
      </p:pic>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2D874399-DC43-3F8B-E8ED-9211C2BEAAFE}"/>
              </a:ext>
            </a:extLst>
          </p:cNvPr>
          <p:cNvPicPr>
            <a:picLocks noGrp="1" noChangeAspect="1"/>
          </p:cNvPicPr>
          <p:nvPr>
            <p:ph sz="half" idx="2"/>
          </p:nvPr>
        </p:nvPicPr>
        <p:blipFill>
          <a:blip r:embed="rId4"/>
          <a:stretch>
            <a:fillRect/>
          </a:stretch>
        </p:blipFill>
        <p:spPr>
          <a:xfrm>
            <a:off x="6172202" y="1270640"/>
            <a:ext cx="4867046" cy="4876800"/>
          </a:xfrm>
          <a:prstGeom prst="rect">
            <a:avLst/>
          </a:prstGeo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9" name="Segnaposto contenuto 8">
            <a:extLst>
              <a:ext uri="{FF2B5EF4-FFF2-40B4-BE49-F238E27FC236}">
                <a16:creationId xmlns:a16="http://schemas.microsoft.com/office/drawing/2014/main" id="{6FB0A883-A577-92E1-A62C-0B5DBE5BDC26}"/>
              </a:ext>
            </a:extLst>
          </p:cNvPr>
          <p:cNvPicPr>
            <a:picLocks noGrp="1" noChangeAspect="1"/>
          </p:cNvPicPr>
          <p:nvPr>
            <p:ph sz="half" idx="2"/>
          </p:nvPr>
        </p:nvPicPr>
        <p:blipFill>
          <a:blip r:embed="rId4"/>
          <a:stretch>
            <a:fillRect/>
          </a:stretch>
        </p:blipFill>
        <p:spPr>
          <a:xfrm>
            <a:off x="6172202" y="1004947"/>
            <a:ext cx="5181600" cy="4848106"/>
          </a:xfrm>
          <a:prstGeom prst="rect">
            <a:avLst/>
          </a:prstGeo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endParaRPr lang="it-IT" dirty="0"/>
          </a:p>
        </p:txBody>
      </p:sp>
      <p:sp>
        <p:nvSpPr>
          <p:cNvPr id="4" name="Segnaposto contenuto 3">
            <a:extLst>
              <a:ext uri="{FF2B5EF4-FFF2-40B4-BE49-F238E27FC236}">
                <a16:creationId xmlns:a16="http://schemas.microsoft.com/office/drawing/2014/main" id="{4C93EBE2-40A8-4A58-A662-B832B6C8394B}"/>
              </a:ext>
            </a:extLst>
          </p:cNvPr>
          <p:cNvSpPr>
            <a:spLocks noGrp="1"/>
          </p:cNvSpPr>
          <p:nvPr>
            <p:ph sz="half" idx="2"/>
          </p:nvPr>
        </p:nvSpPr>
        <p:spPr/>
        <p:txBody>
          <a:bodyPr/>
          <a:lstStyle/>
          <a:p>
            <a:endParaRPr lang="it-IT"/>
          </a:p>
        </p:txBody>
      </p:sp>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7101111" cy="590931"/>
          </a:xfrm>
        </p:spPr>
        <p:txBody>
          <a:bodyPr/>
          <a:lstStyle/>
          <a:p>
            <a:r>
              <a:rPr lang="it-IT" dirty="0"/>
              <a:t>Confronto con altre strategie standard</a:t>
            </a:r>
          </a:p>
        </p:txBody>
      </p:sp>
      <p:sp>
        <p:nvSpPr>
          <p:cNvPr id="8" name="Segnaposto contenuto 7">
            <a:extLst>
              <a:ext uri="{FF2B5EF4-FFF2-40B4-BE49-F238E27FC236}">
                <a16:creationId xmlns:a16="http://schemas.microsoft.com/office/drawing/2014/main" id="{15C6A054-F546-BB81-046D-290F0609C65E}"/>
              </a:ext>
            </a:extLst>
          </p:cNvPr>
          <p:cNvSpPr>
            <a:spLocks noGrp="1"/>
          </p:cNvSpPr>
          <p:nvPr>
            <p:ph idx="1"/>
          </p:nvPr>
        </p:nvSpPr>
        <p:spPr/>
        <p:txBody>
          <a:bodyPr/>
          <a:lstStyle/>
          <a:p>
            <a:endParaRPr lang="it-IT" dirty="0"/>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6</a:t>
            </a:fld>
            <a:endParaRPr lang="it-IT"/>
          </a:p>
        </p:txBody>
      </p:sp>
    </p:spTree>
    <p:extLst>
      <p:ext uri="{BB962C8B-B14F-4D97-AF65-F5344CB8AC3E}">
        <p14:creationId xmlns:p14="http://schemas.microsoft.com/office/powerpoint/2010/main" val="306895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lstStyle/>
          <a:p>
            <a:endParaRPr lang="it-IT"/>
          </a:p>
        </p:txBody>
      </p:sp>
      <p:sp>
        <p:nvSpPr>
          <p:cNvPr id="7" name="Segnaposto contenuto 6">
            <a:extLst>
              <a:ext uri="{FF2B5EF4-FFF2-40B4-BE49-F238E27FC236}">
                <a16:creationId xmlns:a16="http://schemas.microsoft.com/office/drawing/2014/main" id="{FB17A5B1-AB93-562A-4D11-91DBC37948BD}"/>
              </a:ext>
            </a:extLst>
          </p:cNvPr>
          <p:cNvSpPr>
            <a:spLocks noGrp="1"/>
          </p:cNvSpPr>
          <p:nvPr>
            <p:ph sz="half" idx="2"/>
          </p:nvPr>
        </p:nvSpPr>
        <p:spPr/>
        <p:txBody>
          <a:bodyPr/>
          <a:lstStyle/>
          <a:p>
            <a:endParaRPr lang="it-IT"/>
          </a:p>
        </p:txBody>
      </p:sp>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7</a:t>
            </a:fld>
            <a:endParaRPr lang="it-IT"/>
          </a:p>
        </p:txBody>
      </p:sp>
    </p:spTree>
    <p:extLst>
      <p:ext uri="{BB962C8B-B14F-4D97-AF65-F5344CB8AC3E}">
        <p14:creationId xmlns:p14="http://schemas.microsoft.com/office/powerpoint/2010/main" val="61683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8</a:t>
            </a:fld>
            <a:endParaRPr lang="it-IT"/>
          </a:p>
        </p:txBody>
      </p:sp>
    </p:spTree>
    <p:extLst>
      <p:ext uri="{BB962C8B-B14F-4D97-AF65-F5344CB8AC3E}">
        <p14:creationId xmlns:p14="http://schemas.microsoft.com/office/powerpoint/2010/main" val="2071940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9</a:t>
            </a:fld>
            <a:endParaRPr lang="it-IT"/>
          </a:p>
        </p:txBody>
      </p:sp>
    </p:spTree>
    <p:extLst>
      <p:ext uri="{BB962C8B-B14F-4D97-AF65-F5344CB8AC3E}">
        <p14:creationId xmlns:p14="http://schemas.microsoft.com/office/powerpoint/2010/main" val="3560752740"/>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798</TotalTime>
  <Words>1569</Words>
  <Application>Microsoft Office PowerPoint</Application>
  <PresentationFormat>Widescreen</PresentationFormat>
  <Paragraphs>168</Paragraphs>
  <Slides>20</Slides>
  <Notes>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Calibri Light</vt:lpstr>
      <vt:lpstr>Cambria Math</vt:lpstr>
      <vt:lpstr>Tema di Office</vt:lpstr>
      <vt:lpstr>Gruppo C13</vt:lpstr>
      <vt:lpstr>Introduzione</vt:lpstr>
      <vt:lpstr>Orbita iniziale</vt:lpstr>
      <vt:lpstr>Orbita finale</vt:lpstr>
      <vt:lpstr>Strategia Standard</vt:lpstr>
      <vt:lpstr>Confronto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paolo.vanelli1@gmail.com</cp:lastModifiedBy>
  <cp:revision>16</cp:revision>
  <dcterms:created xsi:type="dcterms:W3CDTF">2023-01-04T14:38:41Z</dcterms:created>
  <dcterms:modified xsi:type="dcterms:W3CDTF">2023-01-08T10:20:58Z</dcterms:modified>
</cp:coreProperties>
</file>